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02BDCC-BBE8-49E7-8F30-AA29FDFB00A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5DEB7FC-749D-44B4-BC13-6CB08CFBA7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7281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08.02.14 </a:t>
            </a:r>
          </a:p>
          <a:p>
            <a:pPr algn="ctr"/>
            <a:r>
              <a:rPr lang="ru-RU" sz="3600" b="1" dirty="0" smtClean="0"/>
              <a:t>Эксплуатация и обслуживание многоквартирного дома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5556" y="4149080"/>
            <a:ext cx="8136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Профессиональный цикл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УЧЕБНАЯ </a:t>
            </a:r>
            <a:r>
              <a:rPr lang="ru-RU" sz="3200" b="1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09209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25192" y="20"/>
            <a:ext cx="6192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300" b="1"/>
              <a:t>Астахова Н. И. Менеджмент : учебник для СПО / Н. И. Астахова, Г. И. Москвитин ; под общ. ред. Н. И. Астаховой, Г. И. Москвитина. — М</a:t>
            </a:r>
            <a:r>
              <a:rPr lang="ru-RU" sz="1300" b="1" dirty="0"/>
              <a:t>осква </a:t>
            </a:r>
            <a:r>
              <a:rPr lang="x-none" sz="1300" b="1"/>
              <a:t>: Издательство Юрайт, 20</a:t>
            </a:r>
            <a:r>
              <a:rPr lang="ru-RU" sz="1300" b="1" dirty="0" smtClean="0"/>
              <a:t>23</a:t>
            </a:r>
            <a:r>
              <a:rPr lang="x-none" sz="1300" b="1" smtClean="0"/>
              <a:t>. </a:t>
            </a:r>
            <a:r>
              <a:rPr lang="x-none" sz="1300" b="1"/>
              <a:t>— 422 с. </a:t>
            </a:r>
            <a:r>
              <a:rPr lang="ru-RU" sz="1300" b="1" dirty="0"/>
              <a:t>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изложены основы методологии и методики современного управления, процесс разработки и оптимизации управленческих решений и методы управления. Особое внимание уделено социальным факторам управления, профессиональным и личностным качествам менеджера, вопросам власти и лидерства, организации личной работы руководителя, а также конфликтам и изучению психологического климата в коллективе. Проанализирован зарубежный и отечественный опыт менеджмента, рассмотрен системный подход в управлении организацией, перспективные направления ее развития, а также элементы организационной культуры. Каждый параграф главы заканчивается контрольными вопросами, предназначенными для систематизации и проверки знаний, заданиями для самостоятельной работы.</a:t>
            </a:r>
          </a:p>
        </p:txBody>
      </p:sp>
      <p:pic>
        <p:nvPicPr>
          <p:cNvPr id="7" name="Picture 2" descr="Обложка книги МЕНЕДЖМЕНТ Астахова Н. И., Москвитин Г. И. ; Под общ. ред. Астаховой Н.И., Москвитина Г.И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3" y="-99392"/>
            <a:ext cx="2603628" cy="38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25192" y="3830328"/>
            <a:ext cx="61018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Реброва Н. П.  Основы маркетинга : учебник и практикум для СПО / Н. П. Реброва. — Москва : Издательство Юрайт, 2023. — 277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курсе рассматриваются теоретические и практические аспекты развития системы маркетинга, концепции управления им, его виды, структура, вопросы разработки ценовой политики фирмы, исследования рынка, поведения потребителей, продвижения и распределения товаров и услуг, конкурентных стратегий предприятия, планирования маркетинговой деятельности. Приведен опыт практического использования маркетинга в деятельности российских предприятий и зарубежных фирм. Рассмотрены практические механизмы современных технологий маркетинга как инструмента проведения рыночных реформ.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" y="3444409"/>
            <a:ext cx="2546925" cy="366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4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30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1" y="548680"/>
            <a:ext cx="61156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Казначевская Г. Б. Менеджмент : учебник / Г.Б. Казначевская. — Москва : КноРус, </a:t>
            </a:r>
            <a:r>
              <a:rPr lang="ru-RU" sz="1300" b="1" dirty="0" smtClean="0"/>
              <a:t>2023. </a:t>
            </a:r>
            <a:r>
              <a:rPr lang="ru-RU" sz="1300" b="1" dirty="0"/>
              <a:t>— 240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530359"/>
            <a:ext cx="61206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Карпова С. В.  Основы маркетинга : учебник для СПО / С. В. Карпова ; под общей редакцией С. В. Карповой. — Москва : Издательство Юрайт, 2023. — 408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курсе наряду с классическим пониманием маркетинга приведены современные стратегии и концепции маркетинга, отражены программные продукты для маркетинговой информационной системы, новые виды инновационного и инвестиционного маркетинга. Курс поможет студентам анализировать внешнюю и внутреннюю маркетинговую среду предприятия, выявлять ее ключевые элементы и оценивать их влияние на предприятие, осуществлять стратегическое планирование маркетинговой деятельности, а также ставить и решать задачи операционного маркетинга.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3193948"/>
            <a:ext cx="2664296" cy="383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5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630395"/>
            <a:ext cx="617609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300" b="1" dirty="0" smtClean="0"/>
              <a:t>2023. </a:t>
            </a:r>
            <a:r>
              <a:rPr lang="ru-RU" sz="1300" b="1" dirty="0"/>
              <a:t>— 344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</a:t>
            </a:r>
          </a:p>
        </p:txBody>
      </p:sp>
      <p:pic>
        <p:nvPicPr>
          <p:cNvPr id="3" name="Picture 2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4744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9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1683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ОП.03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ПРИКЛАДНЫЕ </a:t>
            </a:r>
            <a:r>
              <a:rPr lang="ru-RU" sz="3200" b="1" dirty="0"/>
              <a:t>КОМПЬЮТЕРНЫЕ ПРОГРАММЫ В 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815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4837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79752"/>
            <a:ext cx="639045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Инженерная и компьютерная графика</a:t>
            </a:r>
            <a:r>
              <a:rPr lang="ru-RU" sz="1300" dirty="0"/>
              <a:t> </a:t>
            </a:r>
            <a:r>
              <a:rPr lang="ru-RU" sz="1300" b="1" dirty="0"/>
              <a:t>: учебник и практикум для СПО / Р. Р. Анамова [и др.] ; под общей редакцией Р. Р. Анамовой, С. А. Леоновой, Н. В. Пшеничновой. — Москва : Издательство Юрайт, 2023. — 246 с. — (Профессиональное образование). 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книге рассматриваются основные принципы и правила выполнения чертежей, как традиционным способом (с помощью карандаша и линейки), так и с помощью современных систем автоматизированного проектирования (на примере САПР «КОМПАС-3D»). Изложенные теоретические положения подкреплены большим количеством примеров. Содержание учебника обеспечивает преемственность чертежно-графического образования и поможет ликвидировать у обучающихся пробелы в базовых знаниях по данному курсу. Многочисленные задания для самостоятельной работы и тестовые задания, будучи средством проверки уровня и качества освоения дисциплины, станут весомым подспорьем как для студента в процессе обучения, так и для </a:t>
            </a:r>
            <a:r>
              <a:rPr lang="ru-RU" sz="1300" dirty="0" smtClean="0"/>
              <a:t>преподавателя.</a:t>
            </a:r>
            <a:endParaRPr lang="ru-RU" sz="13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3042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4086969"/>
            <a:ext cx="63423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Безик В. А. Основы работы в САПР КОМПАС 3D : учебное пособие / В. А. Безик, А. Н. Васькин, А. В. Жиряков. — Брянск : Брянский ГАУ, 2021. — 94 с. — URL: https://e.lanbook.com. — Режим доступа: по подписке.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Учебное пособие содержит краткие теоретические сведения о основных функциях, особенностях и приемах работы в среде КОМПАС 3D. Также содержит контрольные задания для проверки форсированности навыков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41591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8" y="3429000"/>
            <a:ext cx="2355230" cy="35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7648" y="3356992"/>
            <a:ext cx="59766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Хейфец А. Л.</a:t>
            </a:r>
            <a:r>
              <a:rPr lang="ru-RU" sz="1300" i="1" dirty="0"/>
              <a:t> </a:t>
            </a:r>
            <a:r>
              <a:rPr lang="ru-RU" sz="1300" dirty="0"/>
              <a:t> </a:t>
            </a:r>
            <a:r>
              <a:rPr lang="ru-RU" sz="1300" b="1" dirty="0"/>
              <a:t>Инженерная графика для строителей : учебник для СПО / А. Л. Хейфец, В. Н. Васильева, И. В. Буторина. — 2-е изд., перераб. и доп. — Москва : Издательство Юрайт, 2023. — 258 с. — (Профессиональное образование). 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Учебник включает теоретический материал, практические рекомендации и примеры для освоения трех разделов курса инженерной графики: перспективы и тени, строительные чертежи гражданского здания, модель и чертеж металлоконструкции фермы.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r="14800"/>
          <a:stretch/>
        </p:blipFill>
        <p:spPr bwMode="auto">
          <a:xfrm>
            <a:off x="251520" y="260648"/>
            <a:ext cx="2232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620688"/>
            <a:ext cx="59766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Серга Г. В.</a:t>
            </a:r>
            <a:r>
              <a:rPr lang="ru-RU" sz="1300" dirty="0"/>
              <a:t> </a:t>
            </a:r>
            <a:r>
              <a:rPr lang="ru-RU" sz="1300" b="1" dirty="0"/>
              <a:t>Инженерная графика для строительных специальностей : учебник / Г. В. Серга, И. И. Табачук, Н. Н. Кузнецова. — 2-е изд., испр. — Санкт-Петербург : Лань, 2022. — 300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приводятся необходимые сведения по оформлению и технике выполнения чертежей, даются основы машиностроительного черчения, рассматриваются часто встречающиеся в черчении геометрические построения. </a:t>
            </a:r>
          </a:p>
        </p:txBody>
      </p:sp>
    </p:spTree>
    <p:extLst>
      <p:ext uri="{BB962C8B-B14F-4D97-AF65-F5344CB8AC3E}">
        <p14:creationId xmlns:p14="http://schemas.microsoft.com/office/powerpoint/2010/main" val="202383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23" y="-25017"/>
            <a:ext cx="249727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3" y="216624"/>
            <a:ext cx="63675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Инженерная 3D-компьютерная графика в 2 т. Том 1</a:t>
            </a:r>
            <a:r>
              <a:rPr lang="ru-RU" sz="1300" dirty="0"/>
              <a:t> </a:t>
            </a:r>
            <a:r>
              <a:rPr lang="ru-RU" sz="1300" b="1" dirty="0"/>
              <a:t>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2023. — 328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 первом томе учебника раскрываются темы 2D и 3D-графики, деталирование узлов и 3D-сборка.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24" y="3245133"/>
            <a:ext cx="2497270" cy="369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3245133"/>
            <a:ext cx="619268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Инженерная 3D-компьютерная графика в 2 т. Том 2 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2023. — 279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Во втором томе учебника рассматриваются фотореалистичность, геометрически точные 3D-модели, современные направления геометрического моделирования: параметризация и динамические блоки, позволяющие создавать многовариантные чертежи, управляемые наборами параметров.</a:t>
            </a:r>
          </a:p>
        </p:txBody>
      </p:sp>
    </p:spTree>
    <p:extLst>
      <p:ext uri="{BB962C8B-B14F-4D97-AF65-F5344CB8AC3E}">
        <p14:creationId xmlns:p14="http://schemas.microsoft.com/office/powerpoint/2010/main" val="390485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289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ЭТИКА </a:t>
            </a:r>
            <a:r>
              <a:rPr lang="ru-RU" sz="3200" b="1" dirty="0"/>
              <a:t>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338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775" cy="356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88640"/>
            <a:ext cx="64087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Бороздина Г. В.</a:t>
            </a:r>
            <a:r>
              <a:rPr lang="ru-RU" sz="1300" dirty="0"/>
              <a:t> </a:t>
            </a:r>
            <a:r>
              <a:rPr lang="ru-RU" sz="1300" b="1" dirty="0"/>
              <a:t>Психология общения : учебник и практикум для СПО / Г. В. Бороздина, Н. А. Кормнова ; под общей редакцией Г. В. Бороздиной. — Москва : Юрайт, 2023. — 463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книге собран основной материал по вопросам психологии и этики делового общения. Авторы структурировали его в наиболее удобной и приемлемой для усвоения форме. Особенностью этого учебника является его комплексный характер: деловое и неформальное общение рассматриваются в тесной взаимосвязи. Материал изложен живым и доступным языком, широко иллюстрирован конкретными примерами из художественных произведений и реальных жизненных ситуаций, высказываниями известных деятелей. Кроме того, здесь рассматриваются психологические приемы, которые читатели могут использовать в своей жизненной практике. Учебник содержит контрольные вопросы и задания, словарь основных понятий, список литературы, а в конце каждой главы есть психологический практикум.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" y="3573016"/>
            <a:ext cx="21355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561228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Руденко А</a:t>
            </a:r>
            <a:r>
              <a:rPr lang="ru-RU" sz="1300" b="1" dirty="0" smtClean="0"/>
              <a:t>. М</a:t>
            </a:r>
            <a:r>
              <a:rPr lang="ru-RU" sz="1300" b="1" dirty="0"/>
              <a:t>.</a:t>
            </a:r>
            <a:r>
              <a:rPr lang="ru-RU" sz="1300" dirty="0"/>
              <a:t> </a:t>
            </a:r>
            <a:r>
              <a:rPr lang="ru-RU" sz="1300" b="1" dirty="0"/>
              <a:t>Профессиональная этика и психология делового общения : учебник / А. М. Руденко, С. И. Самыгин.  — Москва : КноРус, 2022. — 232 с. — 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Рассматриваются все необходимые для изучения вопросы и проблемы профессиональной этики и психологии делового общения, значение этики в жизни человека и его профессии, основы этикета и эстетики делового человека, основные характеристики общения, анализ структуры делового общения, личностные особенности человека в деловом общении, типологические характеристики личности, вербальные и невербальные средства деловой коммуникации. Особое внимание уделено рассмотрению культуры устной и письменной речи в профессиональной среде, форм делового общения и его документационного обеспечения. Приводятся особенности этики и психологии споров, конфликтов и стрессов в деловом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292182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02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20688"/>
            <a:ext cx="6480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Фионова Л. Р.</a:t>
            </a:r>
            <a:r>
              <a:rPr lang="ru-RU" sz="1300" dirty="0"/>
              <a:t> </a:t>
            </a:r>
            <a:r>
              <a:rPr lang="ru-RU" sz="1300" b="1" dirty="0"/>
              <a:t>Этика делового общения : учебное пособие / Л. Р. Фионова. — 2‐е изд., перераб. и доп. — Пенза : ПГУ, 2020. — 112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Даны основные понятия делового этикета. Показано, что в настоящее время, когда отечественные предприятия и организации интегрируются в экономическую жизнь различных регионов планеты, особого внимания требуют правила делового общения. Приводятся тесты и задания для практических занятий и индивидуальной работы.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40968"/>
            <a:ext cx="27363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23683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Скибицкая И. Ю.</a:t>
            </a:r>
            <a:r>
              <a:rPr lang="ru-RU" sz="1300" dirty="0"/>
              <a:t>  </a:t>
            </a:r>
            <a:r>
              <a:rPr lang="ru-RU" sz="1300" b="1" dirty="0"/>
              <a:t>Деловое общение : учебник и практикум для СПО / И. Ю. Скибицкая, Э. Г. Скибицкий. — Москва : Издательство Юрайт, 2023. — 247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Деловое общение в современном мире — один из надежных инструментов совместного поиска оптимального решения различных задач. Культура делового общения всегда была предметом особого внимания. Для того чтобы добиться успеха, необходимо, прежде всего, научиться общаться. В данном учебнике приводится системный анализ человеческого общения: сущность, цели, функции и средства. Автор рассматривает основы культуры делового общения и ее развития, а также технологии по предупреждению конфликта и выходу из конфликтных ситуаций. Книга позволит студентам сформировать целостное представление о проблеме развития культуры делового общения, научит их адекватно оценивать жизненные ситуации и находить их разрешение.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6170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4417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ОП.01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ПРАВОВОЕ </a:t>
            </a:r>
            <a:r>
              <a:rPr lang="ru-RU" sz="3200" b="1" dirty="0"/>
              <a:t>ОБЕСПЕЧЕНИЕ 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396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411760" cy="350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3788" y="308761"/>
            <a:ext cx="61206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Чернышова Л. И.</a:t>
            </a:r>
            <a:r>
              <a:rPr lang="ru-RU" sz="1300" dirty="0"/>
              <a:t>  </a:t>
            </a:r>
            <a:r>
              <a:rPr lang="ru-RU" sz="1300" b="1" dirty="0"/>
              <a:t>Психология общения: этика, культура и этикет делового общения : учебное пособие для СПО / Л. И. Чернышова. — Москва : Издательство Юрайт, 2023. — 161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подробно рассматриваются этика и культура делового общения и деловых отношений, этические нормы деловой коммуникации, этические аспекты деловых бесед, деловых совещаний, деловых переговоров и публичной речи, этикет делового человека. Изложение теоретического материала сопровождается практикумом, в котором представлены описания конкретных ситуаций из деловой практики. В конце пособия представлен глоссарий важнейших терминов и понятий.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8" y="3409961"/>
            <a:ext cx="2181853" cy="32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3788" y="3645024"/>
            <a:ext cx="61206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Иванова И. С.</a:t>
            </a:r>
            <a:r>
              <a:rPr lang="ru-RU" sz="1300" dirty="0"/>
              <a:t> </a:t>
            </a:r>
            <a:r>
              <a:rPr lang="ru-RU" sz="1300" b="1" dirty="0"/>
              <a:t>Этика делового общения : учебное пособие / И. С. Иванова. — 3-е изд., испр. и доп. — Москва : ИНФРА-М, 2022. — 168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описываются основные правила делового общения, позволяющие достичь успеха благодаря соблюдению «золотого правила морали», использованию категорического императива И. Канта, правилу Парацельса «не навреди»; рассматриваются конкретные ситуации деловых отношений, в которых следует вспомнить то или иное этическое правило. Советы по выбору поведения при деловой беседе, вербальном и невербальном общении с российскими и иностранными деловыми партнерами сопровождаются примерами из жизни, истории, художественной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70061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7" y="1772816"/>
            <a:ext cx="2422107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056281"/>
            <a:ext cx="6120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 </a:t>
            </a:r>
            <a:r>
              <a:rPr lang="ru-RU" sz="1300" b="1" dirty="0"/>
              <a:t>Павлова Л. Г. Коммуникативная эффективность делового общения : монография / Л. Г. Павлова, Е. Ю. Кашаева. — 2-е изд. — Москва : РИОР : ИНФРА-М, 2021. — 169 с.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монографии анализируются актуальные проблемы делового общения. Характеризуется понятие «коммуникативная эффективность», отмечаются особенности деловой коммуникации в современных условиях. Рассматриваются такие факторы повышения коммуникативной эффективности устного делового общения, как владение вербальными средствами общения; использование технологий невербальной коммуникации; учет психологических особенностей межличностной коммуникации; нравственные установки деловых людей. Значительное внимание уделяется коммуникативным качествам письменного делового 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113008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113"/>
            <a:ext cx="2150030" cy="32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35113"/>
            <a:ext cx="63367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Кошевая И. П.</a:t>
            </a:r>
            <a:r>
              <a:rPr lang="ru-RU" sz="1300" dirty="0"/>
              <a:t> </a:t>
            </a:r>
            <a:r>
              <a:rPr lang="ru-RU" sz="1300" b="1" dirty="0"/>
              <a:t>Профессиональная этика и психология делового общения : учебное пособие / И. П. Кошевая, А. А. Канке. — Москва : ФОРУМ : ИНФРА-М, 2022. — 304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работе отражены принципы и нормы этики и культуры деловых отношений в системе государственного управления в свете реформирования государственной службы Российской Федерации. Раскрыта этическая проблемная область, изложена правовая и этическая регламентация служебного поведения, рассмотрены психологические аспекты общения, современные технологии деловых коммуникаций, этические основы межличностных отношений. Учебное пособие предназначено для студентов средних специальных учебных заведений и обеспечивает системное, комплексное и глубокое рассмотрение характера отношений общества и государства, государственного служащего и гражданина в этической сфере.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1174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065989"/>
            <a:ext cx="633670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Ефимова Н</a:t>
            </a:r>
            <a:r>
              <a:rPr lang="ru-RU" sz="1300" b="1" dirty="0" smtClean="0"/>
              <a:t>. С</a:t>
            </a:r>
            <a:r>
              <a:rPr lang="ru-RU" sz="1300" b="1" dirty="0"/>
              <a:t>.</a:t>
            </a:r>
            <a:r>
              <a:rPr lang="ru-RU" sz="1300" dirty="0"/>
              <a:t> </a:t>
            </a:r>
            <a:r>
              <a:rPr lang="ru-RU" sz="1300" b="1" dirty="0"/>
              <a:t>Психология общения. Практикум по психологии : учебное пособие / Н</a:t>
            </a:r>
            <a:r>
              <a:rPr lang="ru-RU" sz="1300" b="1" dirty="0" smtClean="0"/>
              <a:t>. С</a:t>
            </a:r>
            <a:r>
              <a:rPr lang="ru-RU" sz="1300" b="1" dirty="0"/>
              <a:t>. Ефимова. — Москва : ИД «ФОРУМ» : ИНФРА-М, 2022. — 192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Цель курса «Психология общения» — актуализировать навыки общения, получить возможность осмысленно подходить к оценке поступков и действий как своих, так и других людей, подготовить себя к профессиональной деятельности, овладеть тонкостями педагогического общения. Практикум в краткой форме содержит теоретические основы и практические упражнения, направленные на познание себя, индивидуальных особенностей своей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07155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4906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СЕРВИСНАЯ </a:t>
            </a:r>
            <a:r>
              <a:rPr lang="ru-RU" sz="3200" b="1" dirty="0"/>
              <a:t>ДЕЯТЕЛЬНОСТЬ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637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232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3" y="476672"/>
            <a:ext cx="61926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Гукова О. Н.</a:t>
            </a:r>
            <a:r>
              <a:rPr lang="ru-RU" sz="1300" dirty="0"/>
              <a:t> </a:t>
            </a:r>
            <a:r>
              <a:rPr lang="ru-RU" sz="1300" b="1" dirty="0"/>
              <a:t>Предпринимательство в сфере сервиса : учебное пособие / О. Н. Гукова, А. М. Петрова. — Москва : ФОРУМ : ИНФРА-М, 2022. — 176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рассматриваются организационные вопросы, связанные с предпринимательской деятельностью в сфере сервиса в условиях рыночных отношений, организационно-правовые формы и основные виды предпринимательской деятельности в сфере сервиса. В приложении приведены материалы, которые могут быть использованы при проведении групповых практических и семинарских занятий, а также при индивидуальном самостоятельном изучении материала. 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8" y="3501008"/>
            <a:ext cx="22406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739055"/>
            <a:ext cx="623704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Велединский В. Г. Сервисная деятельность : учебник / В</a:t>
            </a:r>
            <a:r>
              <a:rPr lang="ru-RU" sz="1300" b="1" dirty="0" smtClean="0"/>
              <a:t>. Г</a:t>
            </a:r>
            <a:r>
              <a:rPr lang="ru-RU" sz="1300" b="1" dirty="0"/>
              <a:t>. Велединский. — Москва : КноРус, 2023. — 191 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Рассматриваются методологические и теоретические основы сервисной деятельности, особенности организаций и учреждений сферы сервиса, требования к персоналу сервисных организаций, взаимодействие персонала с потребителями услуг в процессе продажи и предоставления услуг, перспективные направления совершенствования сферы услуг в современных условиях. В издание включены материалы нормативно-правового характера с учетом высокой актуальности вопросов правового обеспечения сервисной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17245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" y="332656"/>
            <a:ext cx="20553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5" y="620688"/>
            <a:ext cx="633670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Тультаев Т. А. Маркетинг услуг : учебник / Т. А. Тультаев. — Москва : ИНФРА-М, 2020. — 208 с.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Целью </a:t>
            </a:r>
            <a:r>
              <a:rPr lang="ru-RU" sz="1300" dirty="0"/>
              <a:t>курса «Маркетинг услуг» является ознакомление студентов с научными основами разработки маркетинговой политики и практическими аспектами ее применения в непроизводственной сфере. Учебный курс «Маркетинг услуг» позволяет получить представление не только о теоретических особенностях маркетинговой деятельности предприятий и организаций, но и сформировать представление о практическом применении основных инструментов маркетинга на рынке.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1" y="3645024"/>
            <a:ext cx="2055372" cy="30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5" y="3717032"/>
            <a:ext cx="633670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Лукина А. В.</a:t>
            </a:r>
            <a:r>
              <a:rPr lang="ru-RU" sz="1300" dirty="0"/>
              <a:t> </a:t>
            </a:r>
            <a:r>
              <a:rPr lang="ru-RU" sz="1300" b="1" dirty="0"/>
              <a:t>Маркетинг товаров и услуг : учебное пособие / А.В. Лукина. — 2-е изд., доп. — Москва : ФОРУМ : ИНФРА-М, 2021. — 239 с. — (Cреднее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Основная задача настоящего пособия — показать различия и особенности товарного маркетинга услуг, познакомить с важнейшими методами маркетинга при работе с материальными и нематериальными товарами, снабдить инструментарием для выполнения практических маркетинговых задач и достижения коммерческого успеха. Теоретический курс сопровождается примерами из практики российских и зарубежных компаний. В конце каждой главы даны задания, состоящие из открытых вопросов, а в приложении — тесты и «кейсы» (ситуации), которые позволяют закрепить изученный материал и использовать полученные знания для решения конкретных маркетинговых задач. </a:t>
            </a:r>
          </a:p>
        </p:txBody>
      </p:sp>
    </p:spTree>
    <p:extLst>
      <p:ext uri="{BB962C8B-B14F-4D97-AF65-F5344CB8AC3E}">
        <p14:creationId xmlns:p14="http://schemas.microsoft.com/office/powerpoint/2010/main" val="25200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257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ПМ.01 </a:t>
            </a:r>
          </a:p>
          <a:p>
            <a:pPr algn="ctr"/>
            <a:r>
              <a:rPr lang="ru-RU" sz="3200" b="1" dirty="0" smtClean="0"/>
              <a:t>Организация документационного сопровождения управления многоквартирными домами и взаимодействия с собственниками помещений и первичными трудовыми коллективами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11416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16224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0936" y="476672"/>
            <a:ext cx="66735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Акимов В. Б.</a:t>
            </a:r>
            <a:r>
              <a:rPr lang="ru-RU" sz="1300" dirty="0"/>
              <a:t> </a:t>
            </a:r>
            <a:r>
              <a:rPr lang="ru-RU" sz="1300" b="1" dirty="0"/>
              <a:t>Эксплуатация, обслуживание и ремонт общего имущества многоквартирного дома: учебник / В. Б. Акимов, Н. С. Тимахова, В. А. Комков. </a:t>
            </a:r>
            <a:r>
              <a:rPr lang="ru-RU" sz="1300" b="1" dirty="0" smtClean="0"/>
              <a:t>— </a:t>
            </a:r>
            <a:r>
              <a:rPr lang="ru-RU" sz="1300" b="1" dirty="0"/>
              <a:t>Москва : ИНФРА-М, 2023. — 295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9490"/>
            <a:ext cx="2493499" cy="384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8713" y="3321809"/>
            <a:ext cx="670377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Управление недвижимым имуществом : учебник и практикум для СПО / С. Н. Максимов [и др.] ; под редакцией С. Н. Максимова. — 3-е изд., испр. и доп. — Москва : Издательство Юрайт, 2023. — 457 с. — (Профессиональное образование).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курсе рассматриваются актуальные вопросы по управлению недвижимостью, содержание деятельности по управлению недвижимостью, изложены вопросы обоснования управленческих решений на основе оценочных технологий, особенности управления коммерческой и жилой недвижимостью, правовые аспекты управления использованием и развитием недвижимости, особенности управления недвижимостью в государственном и муниципальном секторах экономики. Особое внимание в курсе уделено рассмотрению таких вопросов, как управление доходностью объектов коммерческой недвижимости, управление жилой недвижимостью, включена тема, посвященная вопросам управления корпоративной недвижимостью. При подготовке курса учтены последние изменения в законодательстве Российской Федерации. </a:t>
            </a:r>
          </a:p>
        </p:txBody>
      </p:sp>
    </p:spTree>
    <p:extLst>
      <p:ext uri="{BB962C8B-B14F-4D97-AF65-F5344CB8AC3E}">
        <p14:creationId xmlns:p14="http://schemas.microsoft.com/office/powerpoint/2010/main" val="427958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2520281" cy="37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1" y="332656"/>
            <a:ext cx="655272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Корнеева И. Л.  Жилищное право : учебник и практикум для СПО / И. Л. Корнеева. — 4-е изд., перераб. и доп. — Москва : Издательство Юрайт, 2023. — 411 с. — (Профессиональное образование).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Учебник содержит материал по основным проблемам курса «Жилищное право»: виды жилищного фонда и управление им; право собственности на жилые помещения; изменение и прекращение жилищных отношений; организация и деятельность жилищных и жилищно-строительных кооперативов и т.д. Включает материалы для проведения практических занятий: контрольные вопросы, ситуационные задачи и тесты, нормативные правовые акты и перечень рекомендованной литературы ко всем темам. 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3300"/>
            <a:ext cx="2016225" cy="31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1" y="4005064"/>
            <a:ext cx="655272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Кондратьева М. Н. Управление многоквартирными домами : учебное пособие / М. Н. Кондратьева. — Ульяновск : УлГТУ, 2018. — 223 с</a:t>
            </a:r>
            <a:r>
              <a:rPr lang="ru-RU" sz="1300" b="1" dirty="0"/>
              <a:t>. — URL: https://e.lanbook.com. — Режим доступа: по подписке.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Изложены основы управления </a:t>
            </a:r>
            <a:r>
              <a:rPr lang="ru-RU" sz="1300" dirty="0" smtClean="0"/>
              <a:t>жилищно – коммунальным </a:t>
            </a:r>
            <a:r>
              <a:rPr lang="ru-RU" sz="1300" dirty="0"/>
              <a:t>хозяйством. Особое внимание уделено способам управления многоквартирными домами, работе с неплательщиками, методике расчета доходов и расходов по техническому обслуживанию, содержанию и ремонту общего имущества многоквартирного дома и др. </a:t>
            </a:r>
          </a:p>
        </p:txBody>
      </p:sp>
    </p:spTree>
    <p:extLst>
      <p:ext uri="{BB962C8B-B14F-4D97-AF65-F5344CB8AC3E}">
        <p14:creationId xmlns:p14="http://schemas.microsoft.com/office/powerpoint/2010/main" val="3533135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088232" cy="30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5538" y="404664"/>
            <a:ext cx="645894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Защипина Ю. В. Жилищное право: учебник / Ю. В. Защипина. — Москва : Кнорус, 2022. — 224 с. — (Среднее профессиональное образование).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структурированной форме приведены все основные положения жилищного права, что дает возможность комплексно изучить его институты и проникнуть в правовую природу жилищных правоотношений. Изучаются нормы жилищного законодательства в повседневной жизни и документы правового характера, необходимые для реализации жилищных прав.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1602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5539" y="3164681"/>
            <a:ext cx="64589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Приводятся описание выполнения практических работ, а также список самостоятельных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63064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162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04664"/>
            <a:ext cx="655272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Працко Г. С.</a:t>
            </a:r>
            <a:r>
              <a:rPr lang="ru-RU" sz="1300" dirty="0"/>
              <a:t> </a:t>
            </a:r>
            <a:r>
              <a:rPr lang="ru-RU" sz="1300" b="1" dirty="0"/>
              <a:t>Правовое обеспечение профессиональной деятельности : учебник / Г. С. Працко. — Москва : РИОР : ИНФРА-М, 2021. — 177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Данный учебник посвящен вопросам правового обеспечения различных видов профессиональной деятельности. Каждая глава позволяет освоить базовые знания по различным юридическим направлениям — в учебнике рассмотрены основы теории права, конституционного, экологического, административного, трудового и гражданского права, а также основы предпринимательской деятельности, экономические споры и формы их разрешения.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016224" cy="31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607990"/>
            <a:ext cx="655272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Хабибулин А. Г. Правовое обеспечение профессиональной деятельности : учебник / А. Г. Хабибулин, К. Р. Мурсалимов. — 2-е изд., перераб. и доп. — Москва : ФОРУМ : ИНФРА-М, 2023. — 364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рассматриваются различные вопросы и базовые понятия правового обеспечения сферы профессиональной деятельности на основе анализа ведущих отраслей системы российского права: гражданского, предпринимательского, трудового, административного; вопросы правового регулирования экономики, разрешения экономических споров, трудовых правоотношений, отношений по социальному обеспечению граждан, административных правонарушений и административно-правовой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78895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3762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490657"/>
            <a:ext cx="634752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2022.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</p:spTree>
    <p:extLst>
      <p:ext uri="{BB962C8B-B14F-4D97-AF65-F5344CB8AC3E}">
        <p14:creationId xmlns:p14="http://schemas.microsoft.com/office/powerpoint/2010/main" val="3357034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ПМ.02 </a:t>
            </a:r>
          </a:p>
          <a:p>
            <a:pPr algn="ctr"/>
            <a:r>
              <a:rPr lang="ru-RU" sz="3200" b="1" dirty="0" smtClean="0"/>
              <a:t>Обеспечение технической эксплуатации гражданских зданий и контроля предоставления жилищно-коммунальных услуг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7464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16631"/>
            <a:ext cx="2088231" cy="30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5538" y="476672"/>
            <a:ext cx="64589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Акимов В. Б.</a:t>
            </a:r>
            <a:r>
              <a:rPr lang="ru-RU" sz="1300" dirty="0"/>
              <a:t> </a:t>
            </a:r>
            <a:r>
              <a:rPr lang="ru-RU" sz="1300" b="1" dirty="0"/>
              <a:t>Эксплуатация, обслуживание и ремонт общего имущества многоквартирного дома: учебник / В. Б. Акимов, Н. С. Тимахова, В. А. Комков. </a:t>
            </a:r>
            <a:r>
              <a:rPr lang="ru-RU" sz="1300" b="1" dirty="0" smtClean="0"/>
              <a:t>— </a:t>
            </a:r>
            <a:r>
              <a:rPr lang="ru-RU" sz="1300" b="1" dirty="0"/>
              <a:t>Москва : ИНФРА-М, 2023. — 295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6" y="3355156"/>
            <a:ext cx="20882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5539" y="3164681"/>
            <a:ext cx="64589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Приводятся описание выполнения практических работ, а также список самостоятельных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894953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02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2" y="476672"/>
            <a:ext cx="634752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2022.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6" y="3429000"/>
            <a:ext cx="21853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3" y="4077072"/>
            <a:ext cx="63781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Комков В. А. Энергосбережение в жилищно-коммунальном хозяйстве : учебное пособие / В. А. Комков, Н. С. Тимахова. — 2-е изд. — Москва : ИНФРА-М, 2022. — 204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Рассмотрены вопросы обследования и анализа состояния энергетического обеспечения зданий, организации контроля и учета энергопотребления, основные направления энергосберегающих технологий и мероприятий, применяемых на объектах ЖКХ и в строительстве. </a:t>
            </a:r>
          </a:p>
        </p:txBody>
      </p:sp>
    </p:spTree>
    <p:extLst>
      <p:ext uri="{BB962C8B-B14F-4D97-AF65-F5344CB8AC3E}">
        <p14:creationId xmlns:p14="http://schemas.microsoft.com/office/powerpoint/2010/main" val="4062727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7" y="142070"/>
            <a:ext cx="2125345" cy="30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88641"/>
            <a:ext cx="64087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Фокин С. И. Технология обслуживания, ремонт и монтаж отдельных узлов системы водоснабжения: учебник / С. И. Фокин, О. Н. Шпортько. — Москва : КНОРУС, 2022. — 224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Содержит требования по охране труда при проведении работ по техническому обслуживанию, ремонту и монтажу отдельных узлов оборудования систем водоснабжения. Приведены виды и основные правила построения чертежей, эскизов и схем систем водоснабжения, а также правила чтения технической и конструкторско-технологической документации. Раскрыты основные положения технической эксплуатации оборудования систем водоснабжения, указаны виды деятельности объектов жилищно-коммунального хозяйства, оказывающих негативное влияние на окружающую среду.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3" y="3501008"/>
            <a:ext cx="21203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101916"/>
            <a:ext cx="640871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Комков В. А. Техническая эксплуатация зданий и сооружений : учебник / В. А. Комков, С. И. Рощина, Н. С. Тимахова. — Москва: ИНФРА-М, 2022. — 338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 </a:t>
            </a:r>
          </a:p>
        </p:txBody>
      </p:sp>
    </p:spTree>
    <p:extLst>
      <p:ext uri="{BB962C8B-B14F-4D97-AF65-F5344CB8AC3E}">
        <p14:creationId xmlns:p14="http://schemas.microsoft.com/office/powerpoint/2010/main" val="2461900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258" y="206084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ПМ.03 </a:t>
            </a:r>
          </a:p>
          <a:p>
            <a:pPr algn="ctr"/>
            <a:r>
              <a:rPr lang="ru-RU" sz="3200" b="1" dirty="0" smtClean="0"/>
              <a:t>Организация мероприятий по содержанию помещений и территории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53933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" y="188640"/>
            <a:ext cx="211899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92310"/>
            <a:ext cx="64255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Приводятся описание выполнения практических работ, а также список самостоятельных работ.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" y="3645024"/>
            <a:ext cx="21189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5" y="4077072"/>
            <a:ext cx="63887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2022.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</p:spTree>
    <p:extLst>
      <p:ext uri="{BB962C8B-B14F-4D97-AF65-F5344CB8AC3E}">
        <p14:creationId xmlns:p14="http://schemas.microsoft.com/office/powerpoint/2010/main" val="168095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2160240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2656"/>
            <a:ext cx="64087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Жуков А. П. Управление жилищно-коммунальным хозяйством : учебник / А. П. Жуков. — Москва : КноРус, 2021. — 303 с.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Представлены современные подходы и специфика организации жилищно-коммунального хозяйства в муниципальных образованиях Российской Федерации.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>Может быть использован для смежных специальностей, в системе дополнительного профессионального образования, повышения квалификации и переподготовки государственных и муниципальных служащих.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0152"/>
            <a:ext cx="2160240" cy="322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73016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Кокорин О. Я. Системы и оборудование для создания микроклимата помещений : учебник / О. Я. Кокорин. — 2-е изд., испр. — Москва : ИНФРА-М, 2022. — 218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Приведены основные сведения и справочные материалы по устройству систем микроклимата помещений жилых и общественных зданий, коммунальных, промышленных и сельскохозяйственных объектов. Описание оборудования дано согласно его функциональному назначению на объектах строительства. В соответствии с нормативно-методическими требованиями отражены современные достижения науки и технологии строительства, ремонта и эксплуатации систем микроклимата зданий. </a:t>
            </a:r>
          </a:p>
        </p:txBody>
      </p:sp>
    </p:spTree>
    <p:extLst>
      <p:ext uri="{BB962C8B-B14F-4D97-AF65-F5344CB8AC3E}">
        <p14:creationId xmlns:p14="http://schemas.microsoft.com/office/powerpoint/2010/main" val="3173620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3744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6632"/>
            <a:ext cx="64807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Корягина Н. В.  Благоустройство и озеленение населенных мест : учебное пособие для СПО / Н. В. Корягина, А. Н. Поршакова. — Москва : Издательство Юрайт, 2023. — 164 с. — (Профессиональное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8893"/>
            <a:ext cx="2266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6290" y="3645024"/>
            <a:ext cx="64614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Теодоронский В. С.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4-е изд., испр. и доп. — Москва : Издательство Юрайт, 2023. — 397 с. — (Профессиональное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</a:t>
            </a:r>
            <a:r>
              <a:rPr lang="ru-RU" sz="1300" dirty="0" smtClean="0"/>
              <a:t>представлены </a:t>
            </a:r>
            <a:r>
              <a:rPr lang="ru-RU" sz="1300" dirty="0"/>
              <a:t>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Однако это существенно не влияет на процесс обучения созданию объектов ландшафтной архитектуры, и произошедшие изменения при необходимости могут быть учтены преподавателями. </a:t>
            </a:r>
          </a:p>
        </p:txBody>
      </p:sp>
    </p:spTree>
    <p:extLst>
      <p:ext uri="{BB962C8B-B14F-4D97-AF65-F5344CB8AC3E}">
        <p14:creationId xmlns:p14="http://schemas.microsoft.com/office/powerpoint/2010/main" val="932989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6" y="1627656"/>
            <a:ext cx="24173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882423"/>
            <a:ext cx="597666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Фатиев М. М. Строительство городских объектов озеленения : учебник / М. М. Фатиев. — Москва : ФОРУМ : ИНФРА-М, 2022. — 205 с., [16] с. цв. ил. — (Среднее профессиональное образование).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 </a:t>
            </a:r>
          </a:p>
        </p:txBody>
      </p:sp>
    </p:spTree>
    <p:extLst>
      <p:ext uri="{BB962C8B-B14F-4D97-AF65-F5344CB8AC3E}">
        <p14:creationId xmlns:p14="http://schemas.microsoft.com/office/powerpoint/2010/main" val="295574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2069579" cy="305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2888" y="548680"/>
            <a:ext cx="62646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Защипина Ю</a:t>
            </a:r>
            <a:r>
              <a:rPr lang="ru-RU" sz="1300" b="1" dirty="0" smtClean="0"/>
              <a:t>. В</a:t>
            </a:r>
            <a:r>
              <a:rPr lang="ru-RU" sz="1300" b="1" dirty="0"/>
              <a:t>. Жилищное право: учебник / Ю</a:t>
            </a:r>
            <a:r>
              <a:rPr lang="ru-RU" sz="1300" b="1" dirty="0" smtClean="0"/>
              <a:t>. В</a:t>
            </a:r>
            <a:r>
              <a:rPr lang="ru-RU" sz="1300" b="1" dirty="0"/>
              <a:t>. Защипина</a:t>
            </a:r>
            <a:r>
              <a:rPr lang="ru-RU" sz="1300" b="1" dirty="0" smtClean="0"/>
              <a:t>. — </a:t>
            </a:r>
            <a:r>
              <a:rPr lang="ru-RU" sz="1300" b="1" dirty="0"/>
              <a:t>Москва : Кнорус, 2022</a:t>
            </a:r>
            <a:r>
              <a:rPr lang="ru-RU" sz="1300" b="1" dirty="0" smtClean="0"/>
              <a:t>. — </a:t>
            </a:r>
            <a:r>
              <a:rPr lang="ru-RU" sz="1300" b="1" dirty="0"/>
              <a:t>224 с. </a:t>
            </a:r>
            <a:r>
              <a:rPr lang="ru-RU" sz="1300" b="1" dirty="0" smtClean="0"/>
              <a:t>— </a:t>
            </a:r>
            <a:r>
              <a:rPr lang="ru-RU" sz="1300" b="1" dirty="0"/>
              <a:t>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структурированной форме приведены все основные положения жилищного права, что дает возможность комплексно изучить его институты и проникнуть в правовую природу жилищных правоотношений. Изучаются нормы жилищного законодательства в повседневной жизни и документы правового характера, необходимые для реализации жилищных прав.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5922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2888" y="3789040"/>
            <a:ext cx="632758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Анисимов А. П.  Правовое обеспечение профессиональной деятельности : учебник и практикум для СПО / А. П. Анисимов, А. Я. Рыженков, А. Ю. Чикильдина ; под редакцией А. Я. Рыженкова. — 5-е изд., перераб. и доп. — Москва : Издательство Юрайт, 2022. — 339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Курс входит в образовательную программу подготовки студентов. В нем раскрываются основные понятия общей теории права и государства, а также отраслевых дисциплин. Особое внимание уделяется рассмотрению норм конституционного, гражданского, уголовного, трудового, экологического и иных отраслей права.</a:t>
            </a:r>
          </a:p>
        </p:txBody>
      </p:sp>
    </p:spTree>
    <p:extLst>
      <p:ext uri="{BB962C8B-B14F-4D97-AF65-F5344CB8AC3E}">
        <p14:creationId xmlns:p14="http://schemas.microsoft.com/office/powerpoint/2010/main" val="2301035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8884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ПМ.04 </a:t>
            </a:r>
          </a:p>
          <a:p>
            <a:pPr algn="ctr"/>
            <a:r>
              <a:rPr lang="ru-RU" sz="3200" b="1" dirty="0" smtClean="0"/>
              <a:t>Выполнение работ по одной или нескольким профессиям рабочих, должностям служащих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55396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1190" y="476672"/>
            <a:ext cx="640329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Акимов В. Б.</a:t>
            </a:r>
            <a:r>
              <a:rPr lang="ru-RU" sz="1300" dirty="0"/>
              <a:t> </a:t>
            </a:r>
            <a:r>
              <a:rPr lang="ru-RU" sz="1300" b="1" dirty="0"/>
              <a:t>Эксплуатация, обслуживание и ремонт общего имущества многоквартирного дома: учебник / В. Б. Акимов, Н. С. Тимахова, В. А. Комков. </a:t>
            </a:r>
            <a:r>
              <a:rPr lang="ru-RU" sz="1300" b="1" dirty="0" smtClean="0"/>
              <a:t>— </a:t>
            </a:r>
            <a:r>
              <a:rPr lang="ru-RU" sz="1300" b="1" dirty="0"/>
              <a:t>Москва : ИНФРА-М, 2023. — 295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29000"/>
            <a:ext cx="21602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1191" y="3164681"/>
            <a:ext cx="63869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Шитов В. Н. Организация ресурсоснабжения жилищно-коммунального хозяйства : учебное пособие / В. Н. Шитов. — Москва : ИНФРА-М, 2023. — 309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Приводятся описание выполнения практических работ, а также список самостоятельных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314611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054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0413" y="717540"/>
            <a:ext cx="643213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Комков В. А. Техническая эксплуатация зданий и сооружений : учебник / В. А. Комков, С. И. Рощина, Н. С. Тимахова. — Москва: ИНФРА-М, 2022. — 338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7" y="3573016"/>
            <a:ext cx="20642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0413" y="4077072"/>
            <a:ext cx="652412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2022. — 248 с. — (Среднее профессиональное образование).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</p:spTree>
    <p:extLst>
      <p:ext uri="{BB962C8B-B14F-4D97-AF65-F5344CB8AC3E}">
        <p14:creationId xmlns:p14="http://schemas.microsoft.com/office/powerpoint/2010/main" val="30204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" y="-27383"/>
            <a:ext cx="22798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88640"/>
            <a:ext cx="63367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Правовое обеспечение профессиональной деятельности</a:t>
            </a:r>
            <a:r>
              <a:rPr lang="ru-RU" sz="1300" dirty="0"/>
              <a:t> </a:t>
            </a:r>
            <a:r>
              <a:rPr lang="ru-RU" sz="1300" b="1" dirty="0"/>
              <a:t>: учебник и практикум для СПО / А. П. Альбов [и др.] ; под общей редакцией А. П. Альбова, С. В. Николюкина. — 2-е изд. — Москва : Издательство Юрайт, 2022. — 458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раскрываются основные категории и отрасли права Российской Федерации, социальная ценность системы права как наиболее эффективного способа упорядочения общественных отношений. Учебник состоит из трех частей. В Общей части излагаются теоретико-правовые основы знаний о государстве и праве. Особенная часть посвящена основам следующих отраслей права: конституционное право, административное право, трудовое право, гражданское право, семейное право, налоговое право, финансовое право, уголовное право и экологическое право. В практикум включены тестовые задания и кроссворды, которые будут полезны для студентов при проверке своих знаний.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6" y="3645024"/>
            <a:ext cx="2136168" cy="31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933056"/>
            <a:ext cx="63367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Гуреева М. А.</a:t>
            </a:r>
            <a:r>
              <a:rPr lang="ru-RU" sz="1300" dirty="0"/>
              <a:t> </a:t>
            </a:r>
            <a:r>
              <a:rPr lang="ru-RU" sz="1300" b="1" dirty="0"/>
              <a:t>Правовое обеспечение профессиональной деятельности : учебник / М. А. Гуреева. — Москва : ФОРУМ : ИНФРА-М, 2021. — 239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Рассмотрены базовые понятия правового обеспечения сферы профессиональной деятельности на основе анализа отраслей системы российского права: гражданского, предпринимательского, трудового, административного, финансового. </a:t>
            </a:r>
            <a:r>
              <a:rPr lang="ru-RU" sz="1300" dirty="0" smtClean="0"/>
              <a:t>В </a:t>
            </a:r>
            <a:r>
              <a:rPr lang="ru-RU" sz="1300" dirty="0"/>
              <a:t>учебнике рассматриваются вопросы правового регулирования предпринимательской деятельности в области экономики, финансов, разрешения экономических споров, трудовых правоотношений, административных правонарушений, социальной защиты граждан и административно-правовой ответственности. </a:t>
            </a:r>
          </a:p>
        </p:txBody>
      </p:sp>
    </p:spTree>
    <p:extLst>
      <p:ext uri="{BB962C8B-B14F-4D97-AF65-F5344CB8AC3E}">
        <p14:creationId xmlns:p14="http://schemas.microsoft.com/office/powerpoint/2010/main" val="25998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60648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Матвеев Р. Ф.</a:t>
            </a:r>
            <a:r>
              <a:rPr lang="ru-RU" sz="1300" dirty="0"/>
              <a:t> </a:t>
            </a:r>
            <a:r>
              <a:rPr lang="ru-RU" sz="1300" b="1" dirty="0"/>
              <a:t>Правовое обеспечение профессиональной деятельности : краткий курс / Р. Ф. Матвеев. — 3-е изд., испр. и доп. — Москва : ФОРУМ : ИНФРА-М, 2022. — 128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Краткий курс знакомит студентов средних профессиональных образовательных учреждений с важнейшими формами и приемами правового регулирования и правовой защиты профессиональной деятельности. Большое внимание уделено политическим и конституционным правам граждан. Подробно </a:t>
            </a:r>
            <a:r>
              <a:rPr lang="ru-RU" sz="1300" dirty="0" smtClean="0"/>
              <a:t>освещено </a:t>
            </a:r>
            <a:r>
              <a:rPr lang="ru-RU" sz="1300" dirty="0"/>
              <a:t>правовое регулирование наиболее массовых профессий — наемных работников государственного и частного секторов, государственных служащих, предпринимателей, работников интеллектуального труда и т. д. В пособии студенты найдут не только изложение правовых норм и необходимые пояснения, но и советы, как ими пользоваться с тем.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6" y="3573016"/>
            <a:ext cx="22238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05064"/>
            <a:ext cx="63408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Тыщенко А. И</a:t>
            </a:r>
            <a:r>
              <a:rPr lang="ru-RU" sz="1300" dirty="0"/>
              <a:t>. </a:t>
            </a:r>
            <a:r>
              <a:rPr lang="ru-RU" sz="1300" b="1" dirty="0"/>
              <a:t>Правовое обеспечение профессиональной деятельности : учебник / А. И. Тыщенко. — 4-е изд. — Москва : РИОР : ИНФРА-М, 2021. — 221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первом разделе учебника рассматриваются различные аспекты правового обеспечения экономической (предпринимательской, хозяйственной) деятельности. Второй раздел посвящен </a:t>
            </a:r>
            <a:r>
              <a:rPr lang="ru-RU" sz="1300" dirty="0" smtClean="0"/>
              <a:t>регулированию трудовых отношений </a:t>
            </a:r>
            <a:r>
              <a:rPr lang="ru-RU" sz="1300" dirty="0"/>
              <a:t>и отношений в сфере социального обеспечения. Третий раздел учебника знакомит читателей с основами административного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18350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28803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5" y="1982450"/>
            <a:ext cx="62646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Волков А. М.</a:t>
            </a:r>
            <a:r>
              <a:rPr lang="ru-RU" sz="1300" dirty="0"/>
              <a:t>  </a:t>
            </a:r>
            <a:r>
              <a:rPr lang="ru-RU" sz="1300" b="1" dirty="0"/>
              <a:t>Правовые основы профессиональной деятельности : учебник для СПО / А. М. Волков. — Москва : Издательство Юрайт, 2022. — 274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«</a:t>
            </a:r>
            <a:r>
              <a:rPr lang="ru-RU" sz="1300" dirty="0" smtClean="0"/>
              <a:t>Правовые </a:t>
            </a:r>
            <a:r>
              <a:rPr lang="ru-RU" sz="1300" dirty="0"/>
              <a:t>основы профессиональной деятельности» излагаются ключевые понятия и категории современной юридической науки. Книга позволяет получить полные, системные знания, необходимые для успешного освоения других учебных юридических дисциплин. </a:t>
            </a:r>
          </a:p>
        </p:txBody>
      </p:sp>
    </p:spTree>
    <p:extLst>
      <p:ext uri="{BB962C8B-B14F-4D97-AF65-F5344CB8AC3E}">
        <p14:creationId xmlns:p14="http://schemas.microsoft.com/office/powerpoint/2010/main" val="40406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074783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ЭКОНОМИКИ, МЕНЕДЖМЕНТА И МАРКЕТИНГА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180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05064"/>
            <a:ext cx="612068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Пястолов С</a:t>
            </a:r>
            <a:r>
              <a:rPr lang="ru-RU" sz="1300" b="1" dirty="0" smtClean="0"/>
              <a:t>. М</a:t>
            </a:r>
            <a:r>
              <a:rPr lang="ru-RU" sz="1300" b="1" dirty="0"/>
              <a:t>. Основы экономики, менеджмента и маркетинга : учебник / С</a:t>
            </a:r>
            <a:r>
              <a:rPr lang="ru-RU" sz="1300" b="1" dirty="0" smtClean="0"/>
              <a:t>. М</a:t>
            </a:r>
            <a:r>
              <a:rPr lang="ru-RU" sz="1300" b="1" dirty="0"/>
              <a:t>. Пястолов. — Москва : КноРус, 2023. — 246 с</a:t>
            </a:r>
            <a:r>
              <a:rPr lang="ru-RU" sz="1300" b="1" dirty="0" smtClean="0"/>
              <a:t>. — (Среднее профессиональное образование).  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Основу составляют методические материалы по современной экономической теории для студентов средних специальных учебных заведений, обучающихся по специальностям «Технология продуктов общественного питания», «Менеджмент». Представлены современные концепции экономики, менеджмента и маркетинга, используются наглядно-образные модели экономики, менеджмента и маркетинга.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Основы экономики, менеджмента и маркетин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76264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692696"/>
            <a:ext cx="61206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Грибов В</a:t>
            </a:r>
            <a:r>
              <a:rPr lang="ru-RU" sz="1300" b="1" dirty="0" smtClean="0"/>
              <a:t>. Д.</a:t>
            </a:r>
            <a:r>
              <a:rPr lang="ru-RU" sz="1300" dirty="0" smtClean="0"/>
              <a:t> </a:t>
            </a:r>
            <a:r>
              <a:rPr lang="ru-RU" sz="1300" b="1" dirty="0"/>
              <a:t>Основы экономики, менеджмента и маркетинга : учебное пособие / </a:t>
            </a:r>
            <a:r>
              <a:rPr lang="ru-RU" sz="1300" b="1" dirty="0" smtClean="0"/>
              <a:t>В. Д. Грибов.  </a:t>
            </a:r>
            <a:r>
              <a:rPr lang="ru-RU" sz="1300" b="1" dirty="0"/>
              <a:t>— Москва : КноРус, 2023. — 224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Раскрываются основные вопросы экономической теории, экономики предприятия, менеджмента организации и маркетинга в рыночных условиях. Приводятся теоретические и практические аспекты организации экономической, управленческой и маркетинговой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82653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704</TotalTime>
  <Words>5683</Words>
  <Application>Microsoft Office PowerPoint</Application>
  <PresentationFormat>Экран (4:3)</PresentationFormat>
  <Paragraphs>199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ws lib-01</cp:lastModifiedBy>
  <cp:revision>31</cp:revision>
  <dcterms:created xsi:type="dcterms:W3CDTF">2023-03-22T08:14:19Z</dcterms:created>
  <dcterms:modified xsi:type="dcterms:W3CDTF">2023-10-16T06:12:51Z</dcterms:modified>
</cp:coreProperties>
</file>